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60" r:id="rId6"/>
    <p:sldId id="272" r:id="rId7"/>
    <p:sldId id="273" r:id="rId8"/>
    <p:sldId id="274" r:id="rId9"/>
    <p:sldId id="259" r:id="rId10"/>
    <p:sldId id="275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8D70-7B18-47C7-9CCC-837184FF6D76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540A8-35C9-4F76-9ECF-D210DE6808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43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007raw_blue_flower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95" y="1219762"/>
            <a:ext cx="4761905" cy="45714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48400" y="1143000"/>
            <a:ext cx="2057400" cy="464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স্বা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গ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ত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30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rt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81300" cy="184785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pic>
        <p:nvPicPr>
          <p:cNvPr id="4" name="Picture 3" descr="bank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76450"/>
            <a:ext cx="2667000" cy="20574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pic>
        <p:nvPicPr>
          <p:cNvPr id="6" name="Picture 5" descr="jet pla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901" y="19050"/>
            <a:ext cx="2819400" cy="18288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pic>
        <p:nvPicPr>
          <p:cNvPr id="7" name="Picture 6" descr="hospita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2000250"/>
            <a:ext cx="2819400" cy="20574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pic>
        <p:nvPicPr>
          <p:cNvPr id="8" name="Picture 7" descr="fdbbcvbcv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4343400"/>
            <a:ext cx="2590800" cy="23622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pic>
        <p:nvPicPr>
          <p:cNvPr id="9" name="Picture 8" descr="gdgdfgdfgdf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4343400"/>
            <a:ext cx="2895600" cy="22860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019800" y="228600"/>
            <a:ext cx="2971800" cy="632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কাজ(সময় ৪ মিনিট)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পাশের চিত্রগুলো দেখে বাংলাদেশের সেবাখাত গুলোর নাম লিখ।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দলগত কাজ(সময়-৮ মিনিট)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বাংলাদেশের অর্থনীতেতে বিভিন্ন খাতের গুরুত্ব উল্লেখ কর।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বাংলাদেশের অর্থনীতেতে খাত কয়টি?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প্রধান প্রধান খাতগুলোর নাম বল।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 টি কৃষিখাতের নাম বল।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 টি শিল্পখাতের নাম বল।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 টি সেবাখাতের নাম বল।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কৃষিখাতের একটি গুরুত্ব উল্লেখ কর।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সেবাখাতের একটি গুরুত্ব ইউল্লেখ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তোমার মতে কোন খাতটি বাংলাদেশের অর্থনীতিতে সবচেয়ে গুরুত্বপূর্ণ ভূমিকা রাখছে? এর সপক্ষে তোমার যুক্তি ৫টি বাক্যে লিখে নিয়ে আসবে।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আন্তরিক সহযোগিতার জন্য সকলকে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ort 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698631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57200"/>
            <a:ext cx="8382000" cy="617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/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/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কাজী মোঃ নুরুল ইসলাম</a:t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সহকারী মৌলভী </a:t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চাঁন্দুল আদর্শ বালিকা দাখিল মাদ্রাসা</a:t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চৌদ্দগ্রাম, কুমিল্লা</a:t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আই ডি নং- ২২, ব্যাচ-১৮তম(১৮-০৩-২০১৩—৩০-০৩-২০১৩)</a:t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মোবাইলঃ ০১৮১৭৫১৩২৪৯ </a:t>
            </a:r>
            <a:b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ই-মেইলঃ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nurul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ongolian Baiti" pitchFamily="66" charset="0"/>
                <a:ea typeface="+mn-ea"/>
                <a:cs typeface="Mongolian Baiti" pitchFamily="66" charset="0"/>
              </a:rPr>
              <a:t>8654@gmail.com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1066801"/>
            <a:ext cx="2809609" cy="2514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03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556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শ্রেণিঃষষ্ঠ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বিষয়ঃবাংলাদেশ বিশ্ব পরিচয়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অধ্যায়: ছয়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সময়ঃ৪৫ মিনিট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তাং ২৪/০৩/২০১৩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60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sddsfdsfs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4351311" cy="2667000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4" name="Picture 3" descr="2010-09-23-16-20-58-Ashugonj Fertilizer Facto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76200"/>
            <a:ext cx="4267200" cy="2667000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6" name="Picture 5" descr="Bogra-Trac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581400"/>
            <a:ext cx="4267200" cy="2514600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143000" y="2895600"/>
            <a:ext cx="2133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কৃষি খাত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6248400"/>
            <a:ext cx="2133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সেবা খাত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6248400"/>
            <a:ext cx="26670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ব্যবসা- বাণিজ্য খাত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2895600"/>
            <a:ext cx="2133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শিল্প খাত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footpat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581400"/>
            <a:ext cx="4267200" cy="2514600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7848600" cy="3535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u="sng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u="sng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u="sng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বাংলাদেশের অর্থনীতির খাতসমূহ</a:t>
            </a:r>
            <a:br>
              <a:rPr lang="bn-BD" sz="6000" u="sng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endParaRPr lang="en-US" sz="6000" u="sng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82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বাংলাদেশের অর্থনীতির প্রধান খাতসমূহের নাম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প্রধান খাতসমূহের তালিকা তৈরি 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অর্থনীতিতে খাতসমূহের অবদান ব্যাখ্যা করতে পারবে।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otpath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90800"/>
            <a:ext cx="4343400" cy="2133600"/>
          </a:xfrm>
          <a:prstGeom prst="rect">
            <a:avLst/>
          </a:prstGeom>
        </p:spPr>
      </p:pic>
      <p:pic>
        <p:nvPicPr>
          <p:cNvPr id="7" name="Picture 6" descr="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4419600" cy="2438400"/>
          </a:xfrm>
          <a:prstGeom prst="rect">
            <a:avLst/>
          </a:prstGeom>
        </p:spPr>
      </p:pic>
      <p:pic>
        <p:nvPicPr>
          <p:cNvPr id="8" name="Picture 7" descr="fertilizer1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52400"/>
            <a:ext cx="4114800" cy="2362199"/>
          </a:xfrm>
          <a:prstGeom prst="rect">
            <a:avLst/>
          </a:prstGeom>
        </p:spPr>
      </p:pic>
      <p:pic>
        <p:nvPicPr>
          <p:cNvPr id="9" name="Picture 8" descr="bank3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2590800"/>
            <a:ext cx="4114800" cy="21336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52400" y="228600"/>
            <a:ext cx="685800" cy="609600"/>
          </a:xfrm>
          <a:prstGeom prst="ellips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77200" y="2667000"/>
            <a:ext cx="685800" cy="609600"/>
          </a:xfrm>
          <a:prstGeom prst="ellips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4114800"/>
            <a:ext cx="685800" cy="609600"/>
          </a:xfrm>
          <a:prstGeom prst="ellips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76800" y="152400"/>
            <a:ext cx="685800" cy="609600"/>
          </a:xfrm>
          <a:prstGeom prst="ellips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4876800"/>
            <a:ext cx="8610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( সময়ঃ ২ মিনিট)</a:t>
            </a:r>
          </a:p>
          <a:p>
            <a:pPr algn="ctr"/>
            <a:r>
              <a:rPr lang="bn-BD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উপরোক্ত ছবিগুলো থেকে বাংলাদেশের প্রধান প্রধান খাতগুলোর নাম লিখ।</a:t>
            </a:r>
            <a:endParaRPr lang="en-US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2-04-23__bs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00300"/>
            <a:ext cx="2743200" cy="20574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5270"/>
            <a:ext cx="2590800" cy="213643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324100"/>
            <a:ext cx="2590800" cy="20574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pic>
        <p:nvPicPr>
          <p:cNvPr id="8" name="Picture 7" descr="t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743200" cy="21717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pic>
        <p:nvPicPr>
          <p:cNvPr id="9" name="Picture 8" descr="sundarba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4648200"/>
            <a:ext cx="2743200" cy="21336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pic>
        <p:nvPicPr>
          <p:cNvPr id="10" name="Picture 9" descr="deer_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800" y="4648200"/>
            <a:ext cx="2590800" cy="21336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791200" y="228600"/>
            <a:ext cx="3200400" cy="632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কাজ(সময় ৪ মিনিট)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পাশের চিত্রগুলো দেখে বাংলাদেশের কৃষিখাত গুলোর নাম লিখ।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38400"/>
            <a:ext cx="2743200" cy="19812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 descr="2010-09-23-16-20-58-Ashugonj Fertilizer Facto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"/>
            <a:ext cx="2743200" cy="20574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6" name="Picture 5" descr="4-RMGarment_factory_women-Bang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4724401"/>
            <a:ext cx="2819400" cy="19812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953000" y="228600"/>
            <a:ext cx="3200400" cy="632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কাজ(সময় ৪ মিনিট)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পাশের চিত্রগুলো দেখে বাংলাদেশের ৫টি শিল্পখাতের নাম লিখ।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42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187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শ্রেণিঃষষ্ঠ  বিষয়ঃবাংলাদেশ বিশ্ব পরিচয় অধ্যায়: ছয় সময়ঃ৪৫ মিনিট তাং ২৪/০৩/২০১৩</vt:lpstr>
      <vt:lpstr>Slide 4</vt:lpstr>
      <vt:lpstr> বাংলাদেশের অর্থনীতির খাতসমূহ </vt:lpstr>
      <vt:lpstr>আচরণিক উদ্দেশ্য</vt:lpstr>
      <vt:lpstr>Slide 7</vt:lpstr>
      <vt:lpstr>Slide 8</vt:lpstr>
      <vt:lpstr>Slide 9</vt:lpstr>
      <vt:lpstr>Slide 10</vt:lpstr>
      <vt:lpstr>দলগত কাজ(সময়-৮ মিনিট)</vt:lpstr>
      <vt:lpstr>মূল্যায়ন</vt:lpstr>
      <vt:lpstr>বাড়ির কাজ</vt:lpstr>
      <vt:lpstr>আন্তরিক সহযোগিতার জন্য সকলকে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Compaq</dc:creator>
  <cp:lastModifiedBy>ttc</cp:lastModifiedBy>
  <cp:revision>182</cp:revision>
  <dcterms:created xsi:type="dcterms:W3CDTF">2006-08-16T00:00:00Z</dcterms:created>
  <dcterms:modified xsi:type="dcterms:W3CDTF">2013-04-17T11:32:31Z</dcterms:modified>
</cp:coreProperties>
</file>